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  <p:sldId id="258" r:id="rId5"/>
    <p:sldId id="263" r:id="rId6"/>
    <p:sldId id="264" r:id="rId7"/>
    <p:sldId id="265" r:id="rId8"/>
    <p:sldId id="259" r:id="rId9"/>
    <p:sldId id="260" r:id="rId10"/>
    <p:sldId id="261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D014A-23CF-4FC9-853D-C8B8E0A014F2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6C865F6-7D06-48B5-B2D4-5BF43EC6DAA7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tx1"/>
              </a:solidFill>
            </a:rPr>
            <a:t>Структура биогеоценоза</a:t>
          </a:r>
          <a:endParaRPr lang="ru-RU" sz="3600" b="1" dirty="0">
            <a:solidFill>
              <a:schemeClr val="tx1"/>
            </a:solidFill>
          </a:endParaRPr>
        </a:p>
      </dgm:t>
    </dgm:pt>
    <dgm:pt modelId="{F1B3C1AB-B0B0-425A-AAF0-036D72F8EB56}" type="parTrans" cxnId="{1F87A9DD-65BB-4BF4-B994-277C4A62182B}">
      <dgm:prSet/>
      <dgm:spPr/>
      <dgm:t>
        <a:bodyPr/>
        <a:lstStyle/>
        <a:p>
          <a:endParaRPr lang="ru-RU"/>
        </a:p>
      </dgm:t>
    </dgm:pt>
    <dgm:pt modelId="{54F8D538-47A8-49D3-B76D-ACA5ACD41D37}" type="sibTrans" cxnId="{1F87A9DD-65BB-4BF4-B994-277C4A62182B}">
      <dgm:prSet/>
      <dgm:spPr/>
      <dgm:t>
        <a:bodyPr/>
        <a:lstStyle/>
        <a:p>
          <a:endParaRPr lang="ru-RU"/>
        </a:p>
      </dgm:t>
    </dgm:pt>
    <dgm:pt modelId="{0956567C-8F66-4521-BF92-28822AA09F39}">
      <dgm:prSet phldrT="[Текст]" custT="1"/>
      <dgm:spPr/>
      <dgm:t>
        <a:bodyPr/>
        <a:lstStyle/>
        <a:p>
          <a:r>
            <a:rPr lang="ru-RU" sz="3200" b="1" dirty="0" err="1" smtClean="0">
              <a:solidFill>
                <a:schemeClr val="tx1"/>
              </a:solidFill>
            </a:rPr>
            <a:t>Пространст-венная</a:t>
          </a:r>
          <a:r>
            <a:rPr lang="ru-RU" sz="3200" b="1" dirty="0" smtClean="0">
              <a:solidFill>
                <a:schemeClr val="tx1"/>
              </a:solidFill>
            </a:rPr>
            <a:t> </a:t>
          </a:r>
          <a:endParaRPr lang="ru-RU" sz="3200" b="1" dirty="0">
            <a:solidFill>
              <a:schemeClr val="tx1"/>
            </a:solidFill>
          </a:endParaRPr>
        </a:p>
      </dgm:t>
    </dgm:pt>
    <dgm:pt modelId="{F1D7B5D8-4067-43B9-8DD4-FA4C3AA083E6}" type="parTrans" cxnId="{E68B0D79-5996-46DE-A8C7-4A2B8964020F}">
      <dgm:prSet/>
      <dgm:spPr/>
      <dgm:t>
        <a:bodyPr/>
        <a:lstStyle/>
        <a:p>
          <a:endParaRPr lang="ru-RU"/>
        </a:p>
      </dgm:t>
    </dgm:pt>
    <dgm:pt modelId="{E2C863CA-68A5-44F0-8B76-8B68D910A05B}" type="sibTrans" cxnId="{E68B0D79-5996-46DE-A8C7-4A2B8964020F}">
      <dgm:prSet/>
      <dgm:spPr/>
      <dgm:t>
        <a:bodyPr/>
        <a:lstStyle/>
        <a:p>
          <a:endParaRPr lang="ru-RU"/>
        </a:p>
      </dgm:t>
    </dgm:pt>
    <dgm:pt modelId="{B82B34A3-1A5B-4AC1-B10A-28A5F2437333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</a:rPr>
            <a:t>Видовая</a:t>
          </a:r>
          <a:r>
            <a:rPr lang="ru-RU" sz="3200" dirty="0" smtClean="0"/>
            <a:t> </a:t>
          </a:r>
          <a:endParaRPr lang="ru-RU" sz="3200" dirty="0"/>
        </a:p>
      </dgm:t>
    </dgm:pt>
    <dgm:pt modelId="{DC0451B5-985F-478F-B13B-B20D09149B4C}" type="parTrans" cxnId="{37D14CBB-03A8-41AC-B721-25375D0B00BB}">
      <dgm:prSet/>
      <dgm:spPr/>
      <dgm:t>
        <a:bodyPr/>
        <a:lstStyle/>
        <a:p>
          <a:endParaRPr lang="ru-RU"/>
        </a:p>
      </dgm:t>
    </dgm:pt>
    <dgm:pt modelId="{BA82724B-2883-4381-A05A-E1E0C3F56AFC}" type="sibTrans" cxnId="{37D14CBB-03A8-41AC-B721-25375D0B00BB}">
      <dgm:prSet/>
      <dgm:spPr/>
      <dgm:t>
        <a:bodyPr/>
        <a:lstStyle/>
        <a:p>
          <a:endParaRPr lang="ru-RU"/>
        </a:p>
      </dgm:t>
    </dgm:pt>
    <dgm:pt modelId="{1F2E6BAA-2AFD-4798-90BB-D313E89734C6}">
      <dgm:prSet phldrT="[Текст]" custT="1"/>
      <dgm:spPr/>
      <dgm:t>
        <a:bodyPr/>
        <a:lstStyle/>
        <a:p>
          <a:r>
            <a:rPr lang="ru-RU" sz="3200" b="1" dirty="0" err="1" smtClean="0">
              <a:solidFill>
                <a:schemeClr val="tx1"/>
              </a:solidFill>
            </a:rPr>
            <a:t>Трофичес-кая</a:t>
          </a:r>
          <a:r>
            <a:rPr lang="ru-RU" sz="3200" dirty="0" smtClean="0"/>
            <a:t> </a:t>
          </a:r>
          <a:endParaRPr lang="ru-RU" sz="3200" dirty="0"/>
        </a:p>
      </dgm:t>
    </dgm:pt>
    <dgm:pt modelId="{B7E55D4F-3F74-4E53-A2E1-B740875AA208}" type="parTrans" cxnId="{CEC1226D-2F33-49FB-8032-22E496783155}">
      <dgm:prSet/>
      <dgm:spPr/>
      <dgm:t>
        <a:bodyPr/>
        <a:lstStyle/>
        <a:p>
          <a:endParaRPr lang="ru-RU"/>
        </a:p>
      </dgm:t>
    </dgm:pt>
    <dgm:pt modelId="{64DE90F4-1721-4882-B3BF-0EE13B775FDB}" type="sibTrans" cxnId="{CEC1226D-2F33-49FB-8032-22E496783155}">
      <dgm:prSet/>
      <dgm:spPr/>
      <dgm:t>
        <a:bodyPr/>
        <a:lstStyle/>
        <a:p>
          <a:endParaRPr lang="ru-RU"/>
        </a:p>
      </dgm:t>
    </dgm:pt>
    <dgm:pt modelId="{1AC6AEBA-AAEC-4FC1-8E13-E9DDBB9CD20C}" type="pres">
      <dgm:prSet presAssocID="{8B9D014A-23CF-4FC9-853D-C8B8E0A014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DA8A334-579E-4AEB-A0A4-50B50E1BB97C}" type="pres">
      <dgm:prSet presAssocID="{76C865F6-7D06-48B5-B2D4-5BF43EC6DAA7}" presName="hierRoot1" presStyleCnt="0">
        <dgm:presLayoutVars>
          <dgm:hierBranch val="init"/>
        </dgm:presLayoutVars>
      </dgm:prSet>
      <dgm:spPr/>
    </dgm:pt>
    <dgm:pt modelId="{51A5D2ED-65FD-42F6-B991-3067BC6F2F00}" type="pres">
      <dgm:prSet presAssocID="{76C865F6-7D06-48B5-B2D4-5BF43EC6DAA7}" presName="rootComposite1" presStyleCnt="0"/>
      <dgm:spPr/>
    </dgm:pt>
    <dgm:pt modelId="{3AD7DF0D-C77E-4E8B-AB38-74F7C20D7BB2}" type="pres">
      <dgm:prSet presAssocID="{76C865F6-7D06-48B5-B2D4-5BF43EC6DAA7}" presName="rootText1" presStyleLbl="node0" presStyleIdx="0" presStyleCnt="1" custScaleX="169834" custScaleY="119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2F57EF-A9BA-4113-B3D2-4F52B912C0B9}" type="pres">
      <dgm:prSet presAssocID="{76C865F6-7D06-48B5-B2D4-5BF43EC6DAA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0477372-8D57-4D66-82C5-A836EDCC212C}" type="pres">
      <dgm:prSet presAssocID="{76C865F6-7D06-48B5-B2D4-5BF43EC6DAA7}" presName="hierChild2" presStyleCnt="0"/>
      <dgm:spPr/>
    </dgm:pt>
    <dgm:pt modelId="{E7B136AE-BCC0-46A1-A0A5-4ECAD9E63A2A}" type="pres">
      <dgm:prSet presAssocID="{F1D7B5D8-4067-43B9-8DD4-FA4C3AA083E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8E95ABD-2AF9-4DCE-97AF-E8C0A3C55E2E}" type="pres">
      <dgm:prSet presAssocID="{0956567C-8F66-4521-BF92-28822AA09F39}" presName="hierRoot2" presStyleCnt="0">
        <dgm:presLayoutVars>
          <dgm:hierBranch val="init"/>
        </dgm:presLayoutVars>
      </dgm:prSet>
      <dgm:spPr/>
    </dgm:pt>
    <dgm:pt modelId="{B758579F-9D28-4BBF-9EAC-C22503E68EAD}" type="pres">
      <dgm:prSet presAssocID="{0956567C-8F66-4521-BF92-28822AA09F39}" presName="rootComposite" presStyleCnt="0"/>
      <dgm:spPr/>
    </dgm:pt>
    <dgm:pt modelId="{C2E9D455-4037-44E9-83D7-01E81C60F427}" type="pres">
      <dgm:prSet presAssocID="{0956567C-8F66-4521-BF92-28822AA09F39}" presName="rootText" presStyleLbl="node2" presStyleIdx="0" presStyleCnt="3" custScaleX="113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E89E5E-8663-4BFB-B2A2-BA84BDFF585F}" type="pres">
      <dgm:prSet presAssocID="{0956567C-8F66-4521-BF92-28822AA09F39}" presName="rootConnector" presStyleLbl="node2" presStyleIdx="0" presStyleCnt="3"/>
      <dgm:spPr/>
      <dgm:t>
        <a:bodyPr/>
        <a:lstStyle/>
        <a:p>
          <a:endParaRPr lang="ru-RU"/>
        </a:p>
      </dgm:t>
    </dgm:pt>
    <dgm:pt modelId="{25DF33A0-D8CC-4CCA-B498-573BFECF5E63}" type="pres">
      <dgm:prSet presAssocID="{0956567C-8F66-4521-BF92-28822AA09F39}" presName="hierChild4" presStyleCnt="0"/>
      <dgm:spPr/>
    </dgm:pt>
    <dgm:pt modelId="{A20BE276-422F-4FB6-86D0-875D9F0D9DC9}" type="pres">
      <dgm:prSet presAssocID="{0956567C-8F66-4521-BF92-28822AA09F39}" presName="hierChild5" presStyleCnt="0"/>
      <dgm:spPr/>
    </dgm:pt>
    <dgm:pt modelId="{A8AC2F38-AFE0-4F2A-8BE7-43821CA7A83B}" type="pres">
      <dgm:prSet presAssocID="{DC0451B5-985F-478F-B13B-B20D09149B4C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67DB04B-59E9-477A-8A2C-607D1272FE3A}" type="pres">
      <dgm:prSet presAssocID="{B82B34A3-1A5B-4AC1-B10A-28A5F2437333}" presName="hierRoot2" presStyleCnt="0">
        <dgm:presLayoutVars>
          <dgm:hierBranch val="init"/>
        </dgm:presLayoutVars>
      </dgm:prSet>
      <dgm:spPr/>
    </dgm:pt>
    <dgm:pt modelId="{05AFA23F-9ED2-45F0-9CA3-B725580A7D9B}" type="pres">
      <dgm:prSet presAssocID="{B82B34A3-1A5B-4AC1-B10A-28A5F2437333}" presName="rootComposite" presStyleCnt="0"/>
      <dgm:spPr/>
    </dgm:pt>
    <dgm:pt modelId="{FBFE0429-ECB2-49EB-80DB-563FBB9040CB}" type="pres">
      <dgm:prSet presAssocID="{B82B34A3-1A5B-4AC1-B10A-28A5F2437333}" presName="rootText" presStyleLbl="node2" presStyleIdx="1" presStyleCnt="3" custLinFactNeighborX="-1890" custLinFactNeighborY="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95646B-C578-42C9-A84A-210A8CC7762D}" type="pres">
      <dgm:prSet presAssocID="{B82B34A3-1A5B-4AC1-B10A-28A5F2437333}" presName="rootConnector" presStyleLbl="node2" presStyleIdx="1" presStyleCnt="3"/>
      <dgm:spPr/>
      <dgm:t>
        <a:bodyPr/>
        <a:lstStyle/>
        <a:p>
          <a:endParaRPr lang="ru-RU"/>
        </a:p>
      </dgm:t>
    </dgm:pt>
    <dgm:pt modelId="{98556E06-2A36-4C08-84C0-D2A3133D6A94}" type="pres">
      <dgm:prSet presAssocID="{B82B34A3-1A5B-4AC1-B10A-28A5F2437333}" presName="hierChild4" presStyleCnt="0"/>
      <dgm:spPr/>
    </dgm:pt>
    <dgm:pt modelId="{36F969B5-E24D-456C-855D-5DFF07A3787B}" type="pres">
      <dgm:prSet presAssocID="{B82B34A3-1A5B-4AC1-B10A-28A5F2437333}" presName="hierChild5" presStyleCnt="0"/>
      <dgm:spPr/>
    </dgm:pt>
    <dgm:pt modelId="{35AE011F-0FEC-4D6A-88F0-0AC0885DA696}" type="pres">
      <dgm:prSet presAssocID="{B7E55D4F-3F74-4E53-A2E1-B740875AA208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42B03E6-664D-484C-B0A8-CA34B4B3F9DF}" type="pres">
      <dgm:prSet presAssocID="{1F2E6BAA-2AFD-4798-90BB-D313E89734C6}" presName="hierRoot2" presStyleCnt="0">
        <dgm:presLayoutVars>
          <dgm:hierBranch val="init"/>
        </dgm:presLayoutVars>
      </dgm:prSet>
      <dgm:spPr/>
    </dgm:pt>
    <dgm:pt modelId="{5A87C8BC-74BB-4117-83D5-EDB7F94E30D3}" type="pres">
      <dgm:prSet presAssocID="{1F2E6BAA-2AFD-4798-90BB-D313E89734C6}" presName="rootComposite" presStyleCnt="0"/>
      <dgm:spPr/>
    </dgm:pt>
    <dgm:pt modelId="{BEBBD2A2-62DC-4929-8297-1E9FBCA7593A}" type="pres">
      <dgm:prSet presAssocID="{1F2E6BAA-2AFD-4798-90BB-D313E89734C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35FB9-6678-4CF0-8B88-34F3A8F565A5}" type="pres">
      <dgm:prSet presAssocID="{1F2E6BAA-2AFD-4798-90BB-D313E89734C6}" presName="rootConnector" presStyleLbl="node2" presStyleIdx="2" presStyleCnt="3"/>
      <dgm:spPr/>
      <dgm:t>
        <a:bodyPr/>
        <a:lstStyle/>
        <a:p>
          <a:endParaRPr lang="ru-RU"/>
        </a:p>
      </dgm:t>
    </dgm:pt>
    <dgm:pt modelId="{70ADF70C-7DF6-4559-BB07-D07BF4056DAC}" type="pres">
      <dgm:prSet presAssocID="{1F2E6BAA-2AFD-4798-90BB-D313E89734C6}" presName="hierChild4" presStyleCnt="0"/>
      <dgm:spPr/>
    </dgm:pt>
    <dgm:pt modelId="{FD3E0371-D2EB-4A59-9FA5-EC8A8855EB49}" type="pres">
      <dgm:prSet presAssocID="{1F2E6BAA-2AFD-4798-90BB-D313E89734C6}" presName="hierChild5" presStyleCnt="0"/>
      <dgm:spPr/>
    </dgm:pt>
    <dgm:pt modelId="{EF5AA271-9EFA-4A62-91CE-2A82494FC560}" type="pres">
      <dgm:prSet presAssocID="{76C865F6-7D06-48B5-B2D4-5BF43EC6DAA7}" presName="hierChild3" presStyleCnt="0"/>
      <dgm:spPr/>
    </dgm:pt>
  </dgm:ptLst>
  <dgm:cxnLst>
    <dgm:cxn modelId="{DCCFDB9E-08D1-4026-9BEF-D16755E4475E}" type="presOf" srcId="{B82B34A3-1A5B-4AC1-B10A-28A5F2437333}" destId="{4C95646B-C578-42C9-A84A-210A8CC7762D}" srcOrd="1" destOrd="0" presId="urn:microsoft.com/office/officeart/2005/8/layout/orgChart1"/>
    <dgm:cxn modelId="{FDBF5E3F-0511-4B32-916C-A852D4BF7F49}" type="presOf" srcId="{DC0451B5-985F-478F-B13B-B20D09149B4C}" destId="{A8AC2F38-AFE0-4F2A-8BE7-43821CA7A83B}" srcOrd="0" destOrd="0" presId="urn:microsoft.com/office/officeart/2005/8/layout/orgChart1"/>
    <dgm:cxn modelId="{CEC1226D-2F33-49FB-8032-22E496783155}" srcId="{76C865F6-7D06-48B5-B2D4-5BF43EC6DAA7}" destId="{1F2E6BAA-2AFD-4798-90BB-D313E89734C6}" srcOrd="2" destOrd="0" parTransId="{B7E55D4F-3F74-4E53-A2E1-B740875AA208}" sibTransId="{64DE90F4-1721-4882-B3BF-0EE13B775FDB}"/>
    <dgm:cxn modelId="{37D14CBB-03A8-41AC-B721-25375D0B00BB}" srcId="{76C865F6-7D06-48B5-B2D4-5BF43EC6DAA7}" destId="{B82B34A3-1A5B-4AC1-B10A-28A5F2437333}" srcOrd="1" destOrd="0" parTransId="{DC0451B5-985F-478F-B13B-B20D09149B4C}" sibTransId="{BA82724B-2883-4381-A05A-E1E0C3F56AFC}"/>
    <dgm:cxn modelId="{41FF0735-65E6-43D6-B189-20342EFF9ED6}" type="presOf" srcId="{B7E55D4F-3F74-4E53-A2E1-B740875AA208}" destId="{35AE011F-0FEC-4D6A-88F0-0AC0885DA696}" srcOrd="0" destOrd="0" presId="urn:microsoft.com/office/officeart/2005/8/layout/orgChart1"/>
    <dgm:cxn modelId="{9207B0DD-317F-4BC6-8266-DA31F2BD5B1D}" type="presOf" srcId="{1F2E6BAA-2AFD-4798-90BB-D313E89734C6}" destId="{BEBBD2A2-62DC-4929-8297-1E9FBCA7593A}" srcOrd="0" destOrd="0" presId="urn:microsoft.com/office/officeart/2005/8/layout/orgChart1"/>
    <dgm:cxn modelId="{A5D06CB2-7319-44A9-ABD3-067EACF158BA}" type="presOf" srcId="{0956567C-8F66-4521-BF92-28822AA09F39}" destId="{95E89E5E-8663-4BFB-B2A2-BA84BDFF585F}" srcOrd="1" destOrd="0" presId="urn:microsoft.com/office/officeart/2005/8/layout/orgChart1"/>
    <dgm:cxn modelId="{44C3F18E-0023-4BB1-BFB9-4FF6D9A0A835}" type="presOf" srcId="{F1D7B5D8-4067-43B9-8DD4-FA4C3AA083E6}" destId="{E7B136AE-BCC0-46A1-A0A5-4ECAD9E63A2A}" srcOrd="0" destOrd="0" presId="urn:microsoft.com/office/officeart/2005/8/layout/orgChart1"/>
    <dgm:cxn modelId="{D84FC98C-97F1-49B1-AECA-EF466675708B}" type="presOf" srcId="{76C865F6-7D06-48B5-B2D4-5BF43EC6DAA7}" destId="{3AD7DF0D-C77E-4E8B-AB38-74F7C20D7BB2}" srcOrd="0" destOrd="0" presId="urn:microsoft.com/office/officeart/2005/8/layout/orgChart1"/>
    <dgm:cxn modelId="{BD532FCA-03D4-40B3-8851-2450303692AB}" type="presOf" srcId="{8B9D014A-23CF-4FC9-853D-C8B8E0A014F2}" destId="{1AC6AEBA-AAEC-4FC1-8E13-E9DDBB9CD20C}" srcOrd="0" destOrd="0" presId="urn:microsoft.com/office/officeart/2005/8/layout/orgChart1"/>
    <dgm:cxn modelId="{27123303-957B-48A4-B5FE-4EF7C021B92D}" type="presOf" srcId="{0956567C-8F66-4521-BF92-28822AA09F39}" destId="{C2E9D455-4037-44E9-83D7-01E81C60F427}" srcOrd="0" destOrd="0" presId="urn:microsoft.com/office/officeart/2005/8/layout/orgChart1"/>
    <dgm:cxn modelId="{BA378164-0D18-4DEC-8837-FEDD3017996C}" type="presOf" srcId="{1F2E6BAA-2AFD-4798-90BB-D313E89734C6}" destId="{34435FB9-6678-4CF0-8B88-34F3A8F565A5}" srcOrd="1" destOrd="0" presId="urn:microsoft.com/office/officeart/2005/8/layout/orgChart1"/>
    <dgm:cxn modelId="{7B2A9ABF-89CE-4624-B1FE-81DE20C6AD17}" type="presOf" srcId="{76C865F6-7D06-48B5-B2D4-5BF43EC6DAA7}" destId="{692F57EF-A9BA-4113-B3D2-4F52B912C0B9}" srcOrd="1" destOrd="0" presId="urn:microsoft.com/office/officeart/2005/8/layout/orgChart1"/>
    <dgm:cxn modelId="{8AF54993-9724-41F8-AC50-BBC996588CEE}" type="presOf" srcId="{B82B34A3-1A5B-4AC1-B10A-28A5F2437333}" destId="{FBFE0429-ECB2-49EB-80DB-563FBB9040CB}" srcOrd="0" destOrd="0" presId="urn:microsoft.com/office/officeart/2005/8/layout/orgChart1"/>
    <dgm:cxn modelId="{E68B0D79-5996-46DE-A8C7-4A2B8964020F}" srcId="{76C865F6-7D06-48B5-B2D4-5BF43EC6DAA7}" destId="{0956567C-8F66-4521-BF92-28822AA09F39}" srcOrd="0" destOrd="0" parTransId="{F1D7B5D8-4067-43B9-8DD4-FA4C3AA083E6}" sibTransId="{E2C863CA-68A5-44F0-8B76-8B68D910A05B}"/>
    <dgm:cxn modelId="{1F87A9DD-65BB-4BF4-B994-277C4A62182B}" srcId="{8B9D014A-23CF-4FC9-853D-C8B8E0A014F2}" destId="{76C865F6-7D06-48B5-B2D4-5BF43EC6DAA7}" srcOrd="0" destOrd="0" parTransId="{F1B3C1AB-B0B0-425A-AAF0-036D72F8EB56}" sibTransId="{54F8D538-47A8-49D3-B76D-ACA5ACD41D37}"/>
    <dgm:cxn modelId="{9EC44CEF-2B87-45D7-9AF0-02DA561ADAB4}" type="presParOf" srcId="{1AC6AEBA-AAEC-4FC1-8E13-E9DDBB9CD20C}" destId="{DDA8A334-579E-4AEB-A0A4-50B50E1BB97C}" srcOrd="0" destOrd="0" presId="urn:microsoft.com/office/officeart/2005/8/layout/orgChart1"/>
    <dgm:cxn modelId="{AAE23AC2-3D08-49AE-9C13-8378C70CB5A6}" type="presParOf" srcId="{DDA8A334-579E-4AEB-A0A4-50B50E1BB97C}" destId="{51A5D2ED-65FD-42F6-B991-3067BC6F2F00}" srcOrd="0" destOrd="0" presId="urn:microsoft.com/office/officeart/2005/8/layout/orgChart1"/>
    <dgm:cxn modelId="{5C394910-7B3F-4242-8788-8852AEC4A0D4}" type="presParOf" srcId="{51A5D2ED-65FD-42F6-B991-3067BC6F2F00}" destId="{3AD7DF0D-C77E-4E8B-AB38-74F7C20D7BB2}" srcOrd="0" destOrd="0" presId="urn:microsoft.com/office/officeart/2005/8/layout/orgChart1"/>
    <dgm:cxn modelId="{B7654143-7AC7-47EA-B99F-DFDFC17607D2}" type="presParOf" srcId="{51A5D2ED-65FD-42F6-B991-3067BC6F2F00}" destId="{692F57EF-A9BA-4113-B3D2-4F52B912C0B9}" srcOrd="1" destOrd="0" presId="urn:microsoft.com/office/officeart/2005/8/layout/orgChart1"/>
    <dgm:cxn modelId="{8892D720-ECC8-4B29-A938-1D45A692A55B}" type="presParOf" srcId="{DDA8A334-579E-4AEB-A0A4-50B50E1BB97C}" destId="{50477372-8D57-4D66-82C5-A836EDCC212C}" srcOrd="1" destOrd="0" presId="urn:microsoft.com/office/officeart/2005/8/layout/orgChart1"/>
    <dgm:cxn modelId="{08CDEBCA-6386-45EC-8CE6-50CE3DD74234}" type="presParOf" srcId="{50477372-8D57-4D66-82C5-A836EDCC212C}" destId="{E7B136AE-BCC0-46A1-A0A5-4ECAD9E63A2A}" srcOrd="0" destOrd="0" presId="urn:microsoft.com/office/officeart/2005/8/layout/orgChart1"/>
    <dgm:cxn modelId="{AF8E164F-84E1-4D55-AA3F-34F5921BE8D2}" type="presParOf" srcId="{50477372-8D57-4D66-82C5-A836EDCC212C}" destId="{08E95ABD-2AF9-4DCE-97AF-E8C0A3C55E2E}" srcOrd="1" destOrd="0" presId="urn:microsoft.com/office/officeart/2005/8/layout/orgChart1"/>
    <dgm:cxn modelId="{0B4A04D1-55CD-4E00-8112-3880E43E1091}" type="presParOf" srcId="{08E95ABD-2AF9-4DCE-97AF-E8C0A3C55E2E}" destId="{B758579F-9D28-4BBF-9EAC-C22503E68EAD}" srcOrd="0" destOrd="0" presId="urn:microsoft.com/office/officeart/2005/8/layout/orgChart1"/>
    <dgm:cxn modelId="{5CD97D91-A2BF-4418-A75A-5C5C97AD35E3}" type="presParOf" srcId="{B758579F-9D28-4BBF-9EAC-C22503E68EAD}" destId="{C2E9D455-4037-44E9-83D7-01E81C60F427}" srcOrd="0" destOrd="0" presId="urn:microsoft.com/office/officeart/2005/8/layout/orgChart1"/>
    <dgm:cxn modelId="{D3EAD895-7EF8-4E08-B534-42EF2F2DF220}" type="presParOf" srcId="{B758579F-9D28-4BBF-9EAC-C22503E68EAD}" destId="{95E89E5E-8663-4BFB-B2A2-BA84BDFF585F}" srcOrd="1" destOrd="0" presId="urn:microsoft.com/office/officeart/2005/8/layout/orgChart1"/>
    <dgm:cxn modelId="{0DD4C31E-0161-4038-A840-B387FC75C0ED}" type="presParOf" srcId="{08E95ABD-2AF9-4DCE-97AF-E8C0A3C55E2E}" destId="{25DF33A0-D8CC-4CCA-B498-573BFECF5E63}" srcOrd="1" destOrd="0" presId="urn:microsoft.com/office/officeart/2005/8/layout/orgChart1"/>
    <dgm:cxn modelId="{2A034B32-5BEB-4627-B554-05814547138E}" type="presParOf" srcId="{08E95ABD-2AF9-4DCE-97AF-E8C0A3C55E2E}" destId="{A20BE276-422F-4FB6-86D0-875D9F0D9DC9}" srcOrd="2" destOrd="0" presId="urn:microsoft.com/office/officeart/2005/8/layout/orgChart1"/>
    <dgm:cxn modelId="{CEA1BF8C-F2C2-4369-82F7-CC9629AC2475}" type="presParOf" srcId="{50477372-8D57-4D66-82C5-A836EDCC212C}" destId="{A8AC2F38-AFE0-4F2A-8BE7-43821CA7A83B}" srcOrd="2" destOrd="0" presId="urn:microsoft.com/office/officeart/2005/8/layout/orgChart1"/>
    <dgm:cxn modelId="{44592713-770A-4E2B-ABED-28A8AFD953DA}" type="presParOf" srcId="{50477372-8D57-4D66-82C5-A836EDCC212C}" destId="{567DB04B-59E9-477A-8A2C-607D1272FE3A}" srcOrd="3" destOrd="0" presId="urn:microsoft.com/office/officeart/2005/8/layout/orgChart1"/>
    <dgm:cxn modelId="{1066F6AD-0A8B-4DD7-829C-786720169019}" type="presParOf" srcId="{567DB04B-59E9-477A-8A2C-607D1272FE3A}" destId="{05AFA23F-9ED2-45F0-9CA3-B725580A7D9B}" srcOrd="0" destOrd="0" presId="urn:microsoft.com/office/officeart/2005/8/layout/orgChart1"/>
    <dgm:cxn modelId="{04D4843E-4808-41DF-AC84-72C77FCB7132}" type="presParOf" srcId="{05AFA23F-9ED2-45F0-9CA3-B725580A7D9B}" destId="{FBFE0429-ECB2-49EB-80DB-563FBB9040CB}" srcOrd="0" destOrd="0" presId="urn:microsoft.com/office/officeart/2005/8/layout/orgChart1"/>
    <dgm:cxn modelId="{FEBE4ADB-E77F-4DF8-87AA-09F3F96F24C9}" type="presParOf" srcId="{05AFA23F-9ED2-45F0-9CA3-B725580A7D9B}" destId="{4C95646B-C578-42C9-A84A-210A8CC7762D}" srcOrd="1" destOrd="0" presId="urn:microsoft.com/office/officeart/2005/8/layout/orgChart1"/>
    <dgm:cxn modelId="{A01D5E7E-FDE1-47FA-B367-BF954F985187}" type="presParOf" srcId="{567DB04B-59E9-477A-8A2C-607D1272FE3A}" destId="{98556E06-2A36-4C08-84C0-D2A3133D6A94}" srcOrd="1" destOrd="0" presId="urn:microsoft.com/office/officeart/2005/8/layout/orgChart1"/>
    <dgm:cxn modelId="{4FA5AC35-01FC-4319-BA6E-1AEBF9743638}" type="presParOf" srcId="{567DB04B-59E9-477A-8A2C-607D1272FE3A}" destId="{36F969B5-E24D-456C-855D-5DFF07A3787B}" srcOrd="2" destOrd="0" presId="urn:microsoft.com/office/officeart/2005/8/layout/orgChart1"/>
    <dgm:cxn modelId="{047AB456-63C6-41EF-B4BB-2A240B841A17}" type="presParOf" srcId="{50477372-8D57-4D66-82C5-A836EDCC212C}" destId="{35AE011F-0FEC-4D6A-88F0-0AC0885DA696}" srcOrd="4" destOrd="0" presId="urn:microsoft.com/office/officeart/2005/8/layout/orgChart1"/>
    <dgm:cxn modelId="{8B09A5CD-2271-4A54-853D-52DF170EEBD1}" type="presParOf" srcId="{50477372-8D57-4D66-82C5-A836EDCC212C}" destId="{442B03E6-664D-484C-B0A8-CA34B4B3F9DF}" srcOrd="5" destOrd="0" presId="urn:microsoft.com/office/officeart/2005/8/layout/orgChart1"/>
    <dgm:cxn modelId="{27DB8819-6091-43F7-9EB8-27362464F7CE}" type="presParOf" srcId="{442B03E6-664D-484C-B0A8-CA34B4B3F9DF}" destId="{5A87C8BC-74BB-4117-83D5-EDB7F94E30D3}" srcOrd="0" destOrd="0" presId="urn:microsoft.com/office/officeart/2005/8/layout/orgChart1"/>
    <dgm:cxn modelId="{29C1E135-8A01-4BE3-936B-BB7E18655547}" type="presParOf" srcId="{5A87C8BC-74BB-4117-83D5-EDB7F94E30D3}" destId="{BEBBD2A2-62DC-4929-8297-1E9FBCA7593A}" srcOrd="0" destOrd="0" presId="urn:microsoft.com/office/officeart/2005/8/layout/orgChart1"/>
    <dgm:cxn modelId="{8573C8F7-9B17-4815-9578-E369E18C6AB2}" type="presParOf" srcId="{5A87C8BC-74BB-4117-83D5-EDB7F94E30D3}" destId="{34435FB9-6678-4CF0-8B88-34F3A8F565A5}" srcOrd="1" destOrd="0" presId="urn:microsoft.com/office/officeart/2005/8/layout/orgChart1"/>
    <dgm:cxn modelId="{33EEE6E0-F8EB-4CEB-A171-581260613758}" type="presParOf" srcId="{442B03E6-664D-484C-B0A8-CA34B4B3F9DF}" destId="{70ADF70C-7DF6-4559-BB07-D07BF4056DAC}" srcOrd="1" destOrd="0" presId="urn:microsoft.com/office/officeart/2005/8/layout/orgChart1"/>
    <dgm:cxn modelId="{52888142-1A4C-4C83-9522-DD8A97D8C313}" type="presParOf" srcId="{442B03E6-664D-484C-B0A8-CA34B4B3F9DF}" destId="{FD3E0371-D2EB-4A59-9FA5-EC8A8855EB49}" srcOrd="2" destOrd="0" presId="urn:microsoft.com/office/officeart/2005/8/layout/orgChart1"/>
    <dgm:cxn modelId="{F6B04D87-69DD-49BD-B4BE-387C475919AF}" type="presParOf" srcId="{DDA8A334-579E-4AEB-A0A4-50B50E1BB97C}" destId="{EF5AA271-9EFA-4A62-91CE-2A82494FC5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AE011F-0FEC-4D6A-88F0-0AC0885DA696}">
      <dsp:nvSpPr>
        <dsp:cNvPr id="0" name=""/>
        <dsp:cNvSpPr/>
      </dsp:nvSpPr>
      <dsp:spPr>
        <a:xfrm>
          <a:off x="4114800" y="1440294"/>
          <a:ext cx="2956101" cy="485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872"/>
              </a:lnTo>
              <a:lnTo>
                <a:pt x="2956101" y="242872"/>
              </a:lnTo>
              <a:lnTo>
                <a:pt x="2956101" y="48574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C2F38-AFE0-4F2A-8BE7-43821CA7A83B}">
      <dsp:nvSpPr>
        <dsp:cNvPr id="0" name=""/>
        <dsp:cNvSpPr/>
      </dsp:nvSpPr>
      <dsp:spPr>
        <a:xfrm>
          <a:off x="4114800" y="1440294"/>
          <a:ext cx="113571" cy="488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659"/>
              </a:lnTo>
              <a:lnTo>
                <a:pt x="113571" y="245659"/>
              </a:lnTo>
              <a:lnTo>
                <a:pt x="113571" y="48853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136AE-BCC0-46A1-A0A5-4ECAD9E63A2A}">
      <dsp:nvSpPr>
        <dsp:cNvPr id="0" name=""/>
        <dsp:cNvSpPr/>
      </dsp:nvSpPr>
      <dsp:spPr>
        <a:xfrm>
          <a:off x="1315987" y="1440294"/>
          <a:ext cx="2798812" cy="485744"/>
        </a:xfrm>
        <a:custGeom>
          <a:avLst/>
          <a:gdLst/>
          <a:ahLst/>
          <a:cxnLst/>
          <a:rect l="0" t="0" r="0" b="0"/>
          <a:pathLst>
            <a:path>
              <a:moveTo>
                <a:pt x="2798812" y="0"/>
              </a:moveTo>
              <a:lnTo>
                <a:pt x="2798812" y="242872"/>
              </a:lnTo>
              <a:lnTo>
                <a:pt x="0" y="242872"/>
              </a:lnTo>
              <a:lnTo>
                <a:pt x="0" y="48574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DF0D-C77E-4E8B-AB38-74F7C20D7BB2}">
      <dsp:nvSpPr>
        <dsp:cNvPr id="0" name=""/>
        <dsp:cNvSpPr/>
      </dsp:nvSpPr>
      <dsp:spPr>
        <a:xfrm>
          <a:off x="2150611" y="60699"/>
          <a:ext cx="3928376" cy="13795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</a:rPr>
            <a:t>Структура биогеоценоза</a:t>
          </a:r>
          <a:endParaRPr lang="ru-RU" sz="3600" b="1" kern="1200" dirty="0">
            <a:solidFill>
              <a:schemeClr val="tx1"/>
            </a:solidFill>
          </a:endParaRPr>
        </a:p>
      </dsp:txBody>
      <dsp:txXfrm>
        <a:off x="2150611" y="60699"/>
        <a:ext cx="3928376" cy="1379594"/>
      </dsp:txXfrm>
    </dsp:sp>
    <dsp:sp modelId="{C2E9D455-4037-44E9-83D7-01E81C60F427}">
      <dsp:nvSpPr>
        <dsp:cNvPr id="0" name=""/>
        <dsp:cNvSpPr/>
      </dsp:nvSpPr>
      <dsp:spPr>
        <a:xfrm>
          <a:off x="2164" y="1926038"/>
          <a:ext cx="2627645" cy="11565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solidFill>
                <a:schemeClr val="tx1"/>
              </a:solidFill>
            </a:rPr>
            <a:t>Пространст-венная</a:t>
          </a:r>
          <a:r>
            <a:rPr lang="ru-RU" sz="3200" b="1" kern="1200" dirty="0" smtClean="0">
              <a:solidFill>
                <a:schemeClr val="tx1"/>
              </a:solidFill>
            </a:rPr>
            <a:t> 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2164" y="1926038"/>
        <a:ext cx="2627645" cy="1156534"/>
      </dsp:txXfrm>
    </dsp:sp>
    <dsp:sp modelId="{FBFE0429-ECB2-49EB-80DB-563FBB9040CB}">
      <dsp:nvSpPr>
        <dsp:cNvPr id="0" name=""/>
        <dsp:cNvSpPr/>
      </dsp:nvSpPr>
      <dsp:spPr>
        <a:xfrm>
          <a:off x="3071837" y="1928825"/>
          <a:ext cx="2313068" cy="11565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</a:rPr>
            <a:t>Видовая</a:t>
          </a:r>
          <a:r>
            <a:rPr lang="ru-RU" sz="3200" kern="1200" dirty="0" smtClean="0"/>
            <a:t> </a:t>
          </a:r>
          <a:endParaRPr lang="ru-RU" sz="3200" kern="1200" dirty="0"/>
        </a:p>
      </dsp:txBody>
      <dsp:txXfrm>
        <a:off x="3071837" y="1928825"/>
        <a:ext cx="2313068" cy="1156534"/>
      </dsp:txXfrm>
    </dsp:sp>
    <dsp:sp modelId="{BEBBD2A2-62DC-4929-8297-1E9FBCA7593A}">
      <dsp:nvSpPr>
        <dsp:cNvPr id="0" name=""/>
        <dsp:cNvSpPr/>
      </dsp:nvSpPr>
      <dsp:spPr>
        <a:xfrm>
          <a:off x="5914366" y="1926038"/>
          <a:ext cx="2313068" cy="11565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solidFill>
                <a:schemeClr val="tx1"/>
              </a:solidFill>
            </a:rPr>
            <a:t>Трофичес-кая</a:t>
          </a:r>
          <a:r>
            <a:rPr lang="ru-RU" sz="3200" kern="1200" dirty="0" smtClean="0"/>
            <a:t> </a:t>
          </a:r>
          <a:endParaRPr lang="ru-RU" sz="3200" kern="1200" dirty="0"/>
        </a:p>
      </dsp:txBody>
      <dsp:txXfrm>
        <a:off x="5914366" y="1926038"/>
        <a:ext cx="2313068" cy="1156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0199AB0-BDAD-462F-AEB2-15D7B0CF0C2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F4921-9AD6-4461-BB06-5F3CDC7EA95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D0A8D-FE16-428A-AE0E-6FAC30BCFAC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CC6DC-B8AD-41BC-B4BF-2A62A3154D2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200DE-A502-42BB-9CFC-1576385E80B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C78B0-B94B-4E4E-8757-B3C465C3D4D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93AA4-FE40-41A5-9AC3-6C6EB12F993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789BD-FA8C-4C8E-BDB1-6C55F47000A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3E44B-FFFF-4493-98E3-7B9574DF475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23FC6-9759-4E37-B551-A17F710C8B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279C4-3220-4FD9-AE20-279AB1E13C3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DF63294-08B9-4B81-8BCB-6D063ACB888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4624F0-3B6D-4ACC-AA12-60C12FA33A3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E883B-F935-4716-9404-691AC1EC73B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DCE16-78E1-4D14-B49C-A950CBDC30D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F5EDE-363D-431C-96BC-8251917994C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3983E-F5C5-4408-82B9-F4752CEF25D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F841E-671D-4940-ABB2-15060215D6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3A510-ACD5-45E9-BC20-A36D080E380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38D28-D9CE-4E33-A615-8FA0AD9201A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A4FEB-ED41-404E-89F6-00CCD24BCC4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0B87B-DF34-457D-A13B-54AAEC3F1FD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943807-C9E2-4822-A048-6FECD7C0254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1BC8-2223-43C5-8FDF-7E679798261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"/>
            <a:ext cx="7992888" cy="1340768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Структура экосистем</a:t>
            </a:r>
            <a:endParaRPr lang="ru-RU" sz="5400" dirty="0"/>
          </a:p>
        </p:txBody>
      </p:sp>
      <p:pic>
        <p:nvPicPr>
          <p:cNvPr id="46085" name="Picture 5" descr="http://tehlib.com/wp-content/uploads/2013/09/BIOGEOTSENO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00808"/>
            <a:ext cx="5726410" cy="469565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http://pandia.ru/text/78/047/images/image001_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124744"/>
            <a:ext cx="6120680" cy="4754489"/>
          </a:xfrm>
          <a:prstGeom prst="rect">
            <a:avLst/>
          </a:prstGeom>
          <a:noFill/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74638"/>
            <a:ext cx="8768655" cy="778098"/>
          </a:xfrm>
        </p:spPr>
        <p:txBody>
          <a:bodyPr/>
          <a:lstStyle/>
          <a:p>
            <a:pPr algn="ctr"/>
            <a:r>
              <a:rPr lang="ru-RU" b="1" dirty="0" smtClean="0"/>
              <a:t>Модель биогеоценоза</a:t>
            </a:r>
            <a:endParaRPr lang="ru-RU" b="1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124744"/>
            <a:ext cx="4320480" cy="4741987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1) Рассмотрите модель биогеоценоза, разработанную академиком В.Н. Сукачевым. Используя предложенные термины, выясните, какие компоненты биогеоценоза обозначены цифрами 1-5</a:t>
            </a:r>
          </a:p>
          <a:p>
            <a:r>
              <a:rPr lang="ru-RU" dirty="0" smtClean="0"/>
              <a:t>Термины: фитоценоз, зооценоз, </a:t>
            </a:r>
            <a:r>
              <a:rPr lang="ru-RU" dirty="0" err="1" smtClean="0"/>
              <a:t>микробоценоз</a:t>
            </a:r>
            <a:r>
              <a:rPr lang="ru-RU" dirty="0" smtClean="0"/>
              <a:t>, </a:t>
            </a:r>
            <a:r>
              <a:rPr lang="ru-RU" dirty="0" err="1" smtClean="0"/>
              <a:t>климатоп</a:t>
            </a:r>
            <a:r>
              <a:rPr lang="ru-RU" dirty="0" smtClean="0"/>
              <a:t>, </a:t>
            </a:r>
            <a:r>
              <a:rPr lang="ru-RU" dirty="0" err="1" smtClean="0"/>
              <a:t>эдафотоп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436096" y="213285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948264" y="213285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5076056" y="364502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228184" y="45091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80312" y="364502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5" name="Picture 7" descr="http://uslide.ru/images/1/7581/960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285728"/>
          <a:ext cx="822960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0034" y="3571876"/>
            <a:ext cx="27146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Проявляется в закономерном размещении разных видов относительно друг друга в пространстве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00430" y="3643314"/>
            <a:ext cx="24288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Определятся видовым составом организмов и численностью популяций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57950" y="3786190"/>
            <a:ext cx="2500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Основу образуют пищевые цепи всех представленных в сообществе видов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нятие о биогеоценозе и экосистеме - Биология 9 класс"/>
          <p:cNvPicPr>
            <a:picLocks noChangeAspect="1" noChangeArrowheads="1"/>
          </p:cNvPicPr>
          <p:nvPr/>
        </p:nvPicPr>
        <p:blipFill>
          <a:blip r:embed="rId2" cstate="print"/>
          <a:srcRect l="3214" t="15000" r="4642" b="9999"/>
          <a:stretch>
            <a:fillRect/>
          </a:stretch>
        </p:blipFill>
        <p:spPr bwMode="auto">
          <a:xfrm>
            <a:off x="0" y="1571588"/>
            <a:ext cx="9092629" cy="52864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357166"/>
            <a:ext cx="6126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Видовая структура леса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b="1" dirty="0" smtClean="0"/>
              <a:t>Видовая структура пня</a:t>
            </a:r>
            <a:endParaRPr lang="ru-RU" b="1" dirty="0"/>
          </a:p>
        </p:txBody>
      </p:sp>
      <p:pic>
        <p:nvPicPr>
          <p:cNvPr id="20484" name="Picture 4" descr="ТЕМА 2. ДЕМОГРАФИЧЕСКАЯ (ПОЛОВАЯ И ВОЗРАСТНАЯ) - Факторы среды и их действие на живые организмы тема общие закономерност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42958"/>
            <a:ext cx="7858148" cy="5762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4638"/>
            <a:ext cx="8226425" cy="562074"/>
          </a:xfrm>
        </p:spPr>
        <p:txBody>
          <a:bodyPr/>
          <a:lstStyle/>
          <a:p>
            <a:pPr algn="ctr"/>
            <a:r>
              <a:rPr lang="ru-RU" dirty="0" smtClean="0"/>
              <a:t>Перечень основных определений темы:</a:t>
            </a:r>
            <a:endParaRPr lang="ru-RU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908720"/>
            <a:ext cx="8226425" cy="5616624"/>
          </a:xfrm>
        </p:spPr>
        <p:txBody>
          <a:bodyPr/>
          <a:lstStyle/>
          <a:p>
            <a:r>
              <a:rPr lang="ru-RU" b="1" dirty="0"/>
              <a:t>э</a:t>
            </a:r>
            <a:r>
              <a:rPr lang="ru-RU" b="1" dirty="0" smtClean="0"/>
              <a:t>косистема – </a:t>
            </a:r>
          </a:p>
          <a:p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иоценоз</a:t>
            </a:r>
            <a:r>
              <a:rPr lang="ru-RU" b="1" dirty="0" smtClean="0"/>
              <a:t> - 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иотоп -</a:t>
            </a:r>
          </a:p>
          <a:p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иогеоценоз -</a:t>
            </a:r>
          </a:p>
          <a:p>
            <a:r>
              <a:rPr lang="ru-RU" b="1" dirty="0"/>
              <a:t>ф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итоценоз -</a:t>
            </a:r>
          </a:p>
          <a:p>
            <a:r>
              <a:rPr lang="ru-RU" b="1" dirty="0"/>
              <a:t>з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ооценоз -</a:t>
            </a:r>
          </a:p>
          <a:p>
            <a:r>
              <a:rPr lang="ru-RU" b="1" dirty="0" err="1"/>
              <a:t>м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икробоценоз</a:t>
            </a:r>
            <a:r>
              <a:rPr lang="ru-RU" b="1" dirty="0" smtClean="0"/>
              <a:t> -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/>
              <a:t>к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лиматоп</a:t>
            </a:r>
            <a:r>
              <a:rPr lang="ru-RU" b="1" dirty="0" smtClean="0"/>
              <a:t> -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/>
              <a:t>э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дафотоп</a:t>
            </a:r>
            <a:r>
              <a:rPr lang="ru-RU" b="1" dirty="0" smtClean="0"/>
              <a:t> -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1" dirty="0" smtClean="0"/>
              <a:t>п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родуценты -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консументы</a:t>
            </a:r>
            <a:r>
              <a:rPr lang="ru-RU" b="1" dirty="0" smtClean="0"/>
              <a:t> -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редуценты</a:t>
            </a:r>
            <a:r>
              <a:rPr lang="ru-RU" b="1" dirty="0" smtClean="0"/>
              <a:t> -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332656"/>
            <a:ext cx="8508875" cy="6264696"/>
          </a:xfrm>
        </p:spPr>
        <p:txBody>
          <a:bodyPr/>
          <a:lstStyle/>
          <a:p>
            <a:r>
              <a:rPr lang="ru-RU" b="1" dirty="0" smtClean="0"/>
              <a:t>экосистема – </a:t>
            </a:r>
            <a:r>
              <a:rPr lang="ru-RU" dirty="0" smtClean="0"/>
              <a:t>любая совокупность организмов и неорганических компонентов, в которой может осуществляться круговорот веществ, поддерживаемый потоком энергии. </a:t>
            </a:r>
          </a:p>
          <a:p>
            <a:pPr>
              <a:buNone/>
            </a:pPr>
            <a:r>
              <a:rPr lang="ru-RU" dirty="0" smtClean="0"/>
              <a:t>(</a:t>
            </a:r>
            <a:r>
              <a:rPr lang="ru-RU" i="1" dirty="0" smtClean="0"/>
              <a:t>может быть искусственной, без растений, различного масштаба)</a:t>
            </a:r>
            <a:endParaRPr lang="ru-RU" dirty="0" smtClean="0"/>
          </a:p>
          <a:p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иоценоз</a:t>
            </a:r>
            <a:r>
              <a:rPr lang="ru-RU" b="1" dirty="0" smtClean="0"/>
              <a:t> – </a:t>
            </a:r>
            <a:r>
              <a:rPr lang="ru-RU" dirty="0" smtClean="0"/>
              <a:t>это совокупность популяций разных видов совместно обитающих в определенном объеме пространства.</a:t>
            </a:r>
            <a:endParaRPr lang="ru-RU" smtClean="0"/>
          </a:p>
          <a:p>
            <a:pPr>
              <a:buNone/>
            </a:pPr>
            <a:r>
              <a:rPr lang="ru-RU" smtClean="0"/>
              <a:t> </a:t>
            </a:r>
            <a:r>
              <a:rPr lang="ru-RU" dirty="0" smtClean="0"/>
              <a:t>(</a:t>
            </a:r>
            <a:r>
              <a:rPr lang="ru-RU" i="1" dirty="0" smtClean="0"/>
              <a:t>естественный</a:t>
            </a:r>
            <a:r>
              <a:rPr lang="ru-RU" dirty="0" smtClean="0"/>
              <a:t>, </a:t>
            </a:r>
            <a:r>
              <a:rPr lang="ru-RU" i="1" dirty="0" smtClean="0"/>
              <a:t>больших масштабов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иотоп –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однородные участки суши (воды), заселенные живыми существами.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сообщество организмов биоценоза и окружающая их неживая природа образуют – </a:t>
            </a:r>
            <a:r>
              <a:rPr lang="ru-RU" b="1" dirty="0" smtClean="0"/>
              <a:t>б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иогеоценоз.</a:t>
            </a:r>
          </a:p>
          <a:p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60648"/>
            <a:ext cx="8226425" cy="633670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1" dirty="0" smtClean="0"/>
              <a:t>ф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итоценоз –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сообщество растений.</a:t>
            </a:r>
          </a:p>
          <a:p>
            <a:r>
              <a:rPr lang="ru-RU" b="1" dirty="0" smtClean="0"/>
              <a:t>з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ооценоз –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сообщество животных.</a:t>
            </a:r>
          </a:p>
          <a:p>
            <a:r>
              <a:rPr lang="ru-RU" b="1" dirty="0" err="1" smtClean="0"/>
              <a:t>м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икробоценоз</a:t>
            </a:r>
            <a:r>
              <a:rPr lang="ru-RU" b="1" dirty="0" smtClean="0"/>
              <a:t> –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сообщество микроорганизмов.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 smtClean="0"/>
              <a:t>к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лиматоп</a:t>
            </a:r>
            <a:r>
              <a:rPr lang="ru-RU" b="1" dirty="0" smtClean="0"/>
              <a:t> – </a:t>
            </a:r>
            <a:r>
              <a:rPr lang="ru-RU" dirty="0" smtClean="0"/>
              <a:t>атмосфера, свет, влага.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 smtClean="0"/>
              <a:t>э</a:t>
            </a:r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дафотоп</a:t>
            </a:r>
            <a:r>
              <a:rPr lang="ru-RU" b="1" dirty="0" smtClean="0"/>
              <a:t> – </a:t>
            </a:r>
            <a:r>
              <a:rPr lang="ru-RU" dirty="0" err="1" smtClean="0"/>
              <a:t>почвогрунт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родуценты –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автотрофы и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хемотрофы</a:t>
            </a:r>
            <a:r>
              <a:rPr lang="ru-RU" dirty="0" smtClean="0"/>
              <a:t>, которые в процессе жизнедеятельности синтезируют из неорганических веществ органические.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консументы</a:t>
            </a:r>
            <a:r>
              <a:rPr lang="ru-RU" b="1" dirty="0" smtClean="0"/>
              <a:t> – </a:t>
            </a:r>
            <a:r>
              <a:rPr lang="ru-RU" dirty="0" err="1" smtClean="0"/>
              <a:t>гететрофные</a:t>
            </a:r>
            <a:r>
              <a:rPr lang="ru-RU" dirty="0" smtClean="0"/>
              <a:t> организмы, которые используют синтезированную продуцентами биомассу.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редуценты</a:t>
            </a:r>
            <a:r>
              <a:rPr lang="ru-RU" b="1" dirty="0" smtClean="0"/>
              <a:t> – </a:t>
            </a:r>
            <a:r>
              <a:rPr lang="ru-RU" dirty="0" smtClean="0"/>
              <a:t>организмы способные перерабатывать мертвое органическое вещество  (</a:t>
            </a:r>
            <a:r>
              <a:rPr lang="ru-RU" i="1" dirty="0" smtClean="0"/>
              <a:t>детрит</a:t>
            </a:r>
            <a:r>
              <a:rPr lang="ru-RU" dirty="0" smtClean="0"/>
              <a:t>), до минеральных соединений, которые снова могут быть использованы продуцентами.</a:t>
            </a:r>
            <a:endParaRPr lang="ru-RU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567464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РЕФЛЕКСИЯ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Закончите </a:t>
            </a:r>
            <a:r>
              <a:rPr lang="ru-RU" dirty="0" smtClean="0"/>
              <a:t>предложения:</a:t>
            </a:r>
            <a:br>
              <a:rPr lang="ru-RU" dirty="0" smtClean="0"/>
            </a:br>
            <a:r>
              <a:rPr lang="ru-RU" dirty="0" smtClean="0"/>
              <a:t>-  Сегодня на уроке я ...</a:t>
            </a:r>
            <a:br>
              <a:rPr lang="ru-RU" dirty="0" smtClean="0"/>
            </a:br>
            <a:r>
              <a:rPr lang="ru-RU" dirty="0" smtClean="0"/>
              <a:t>-   Самым полезным интересным для меня было ...</a:t>
            </a:r>
            <a:br>
              <a:rPr lang="ru-RU" dirty="0" smtClean="0"/>
            </a:br>
            <a:r>
              <a:rPr lang="ru-RU" dirty="0" smtClean="0"/>
              <a:t> -   Я не умел. А теперь умею…</a:t>
            </a:r>
            <a:br>
              <a:rPr lang="ru-RU" dirty="0" smtClean="0"/>
            </a:br>
            <a:r>
              <a:rPr lang="ru-RU" dirty="0" smtClean="0"/>
              <a:t>-    В течении урока я работал</a:t>
            </a:r>
            <a:r>
              <a:rPr lang="ru-RU" dirty="0" smtClean="0"/>
              <a:t>...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СПАСИБО ЗА РАБОТУ!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011_slide">
  <a:themeElements>
    <a:clrScheme name="Тема Office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ind_0011_slide</Template>
  <TotalTime>72</TotalTime>
  <Words>268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ind_0011_slide</vt:lpstr>
      <vt:lpstr>1_Default Design</vt:lpstr>
      <vt:lpstr>Структура экосистем</vt:lpstr>
      <vt:lpstr>Модель биогеоценоза</vt:lpstr>
      <vt:lpstr>Слайд 3</vt:lpstr>
      <vt:lpstr>Слайд 4</vt:lpstr>
      <vt:lpstr>Слайд 5</vt:lpstr>
      <vt:lpstr>Видовая структура пня</vt:lpstr>
      <vt:lpstr>Перечень основных определений темы:</vt:lpstr>
      <vt:lpstr>Слайд 8</vt:lpstr>
      <vt:lpstr>Слайд 9</vt:lpstr>
      <vt:lpstr>РЕФЛЕКСИЯ  Закончите предложения: -  Сегодня на уроке я ... -   Самым полезным интересным для меня было ...  -   Я не умел. А теперь умею… -    В течении урока я работал...  СПАСИБО ЗА РАБОТУ!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экосистем</dc:title>
  <dc:creator>asus</dc:creator>
  <cp:lastModifiedBy>asus</cp:lastModifiedBy>
  <cp:revision>8</cp:revision>
  <dcterms:created xsi:type="dcterms:W3CDTF">2017-01-30T16:28:24Z</dcterms:created>
  <dcterms:modified xsi:type="dcterms:W3CDTF">2017-01-31T13:20:43Z</dcterms:modified>
</cp:coreProperties>
</file>